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8" r:id="rId5"/>
    <p:sldId id="279" r:id="rId6"/>
    <p:sldId id="280" r:id="rId7"/>
    <p:sldId id="277" r:id="rId8"/>
    <p:sldId id="281" r:id="rId9"/>
    <p:sldId id="283" r:id="rId10"/>
    <p:sldId id="282" r:id="rId11"/>
    <p:sldId id="284" r:id="rId12"/>
    <p:sldId id="285" r:id="rId13"/>
    <p:sldId id="286" r:id="rId14"/>
    <p:sldId id="287" r:id="rId15"/>
    <p:sldId id="288" r:id="rId16"/>
    <p:sldId id="289" r:id="rId17"/>
    <p:sldId id="292" r:id="rId18"/>
    <p:sldId id="291" r:id="rId19"/>
    <p:sldId id="272" r:id="rId20"/>
    <p:sldId id="271" r:id="rId21"/>
    <p:sldId id="295" r:id="rId22"/>
    <p:sldId id="294" r:id="rId23"/>
    <p:sldId id="268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D6A-AE44-40A2-A029-261EA09E2729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E12-C422-4B86-B062-A9BE5A5578CA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79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D6A-AE44-40A2-A029-261EA09E2729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E12-C422-4B86-B062-A9BE5A5578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430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D6A-AE44-40A2-A029-261EA09E2729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E12-C422-4B86-B062-A9BE5A5578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90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D6A-AE44-40A2-A029-261EA09E2729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E12-C422-4B86-B062-A9BE5A5578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591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D6A-AE44-40A2-A029-261EA09E2729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E12-C422-4B86-B062-A9BE5A5578CA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83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D6A-AE44-40A2-A029-261EA09E2729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E12-C422-4B86-B062-A9BE5A5578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234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D6A-AE44-40A2-A029-261EA09E2729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E12-C422-4B86-B062-A9BE5A5578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480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D6A-AE44-40A2-A029-261EA09E2729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E12-C422-4B86-B062-A9BE5A5578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096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D6A-AE44-40A2-A029-261EA09E2729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E12-C422-4B86-B062-A9BE5A5578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392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D7BDD6A-AE44-40A2-A029-261EA09E2729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AB9E12-C422-4B86-B062-A9BE5A5578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355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BDD6A-AE44-40A2-A029-261EA09E2729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B9E12-C422-4B86-B062-A9BE5A5578C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421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D7BDD6A-AE44-40A2-A029-261EA09E2729}" type="datetimeFigureOut">
              <a:rPr lang="uk-UA" smtClean="0"/>
              <a:t>21.08.2022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AB9E12-C422-4B86-B062-A9BE5A5578CA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69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ржавна служба України з надзвичайних ситуацій — Вікіпедія">
            <a:extLst>
              <a:ext uri="{FF2B5EF4-FFF2-40B4-BE49-F238E27FC236}">
                <a16:creationId xmlns:a16="http://schemas.microsoft.com/office/drawing/2014/main" id="{86834425-E5A0-4F96-E4A1-CE9A4494C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91" y="527294"/>
            <a:ext cx="1024218" cy="10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6A3870-0F0B-D3F9-08E9-9026182C68F6}"/>
              </a:ext>
            </a:extLst>
          </p:cNvPr>
          <p:cNvSpPr txBox="1"/>
          <p:nvPr/>
        </p:nvSpPr>
        <p:spPr>
          <a:xfrm>
            <a:off x="3046880" y="1801471"/>
            <a:ext cx="6098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УПРАВЛІННЯ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ДСНС УКРАЇНИ В ОДЕСЬКІЙ ОБЛАСТІ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3087E-07E3-C57D-AA38-920931D65ADE}"/>
              </a:ext>
            </a:extLst>
          </p:cNvPr>
          <p:cNvSpPr txBox="1"/>
          <p:nvPr/>
        </p:nvSpPr>
        <p:spPr>
          <a:xfrm>
            <a:off x="2075890" y="3209870"/>
            <a:ext cx="87036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Організаційні заходи щодо забезпечення пожежної безпеки в закладах освіти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60678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CADF09-18BF-E488-8677-1EC0118F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091" y="636227"/>
            <a:ext cx="10265485" cy="16766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закладу та установи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особа, яка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заміщує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зобов’язаний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D542C-C842-F52D-879B-4BC6DD724055}"/>
              </a:ext>
            </a:extLst>
          </p:cNvPr>
          <p:cNvSpPr txBox="1"/>
          <p:nvPr/>
        </p:nvSpPr>
        <p:spPr>
          <a:xfrm>
            <a:off x="1272091" y="1779582"/>
            <a:ext cx="9647818" cy="4105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перевірити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повідомлено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пожежно-рятувальний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підрозділ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здійснювати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керівництво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евакуацією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людей та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гасінням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прибуття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пожежно-рятувальних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підрозділів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загрози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життя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людей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негайно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організувати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рятування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використовуючи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організувати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перевірку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наявності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всіх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учасників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навчально-виховного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процесу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евакуйованих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будівлі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за списками і журналами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обліку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навчальних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занять;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9806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8C713D-17FC-F64F-00F8-923B697FCB59}"/>
              </a:ext>
            </a:extLst>
          </p:cNvPr>
          <p:cNvSpPr txBox="1"/>
          <p:nvPr/>
        </p:nvSpPr>
        <p:spPr>
          <a:xfrm>
            <a:off x="1100416" y="335138"/>
            <a:ext cx="9991165" cy="473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виділити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зустрічі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пожежно-рятувальних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підрозділів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особу, яка добре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знає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розміщення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під’їздних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шляхів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вододжерел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перевірити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включення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роботу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 протипожежного захисту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вилучити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небезпечної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всіх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працівників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не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зайнятих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евакуацією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людей та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ліквідацією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пожежі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потреби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викликати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пожежі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медичну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інші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Державна служба України з надзвичайних ситуацій — Вікіпедія">
            <a:extLst>
              <a:ext uri="{FF2B5EF4-FFF2-40B4-BE49-F238E27FC236}">
                <a16:creationId xmlns:a16="http://schemas.microsoft.com/office/drawing/2014/main" id="{A86657D9-95D7-76A3-1CA3-4EE247265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90" y="5204560"/>
            <a:ext cx="1024218" cy="10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4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88B767-9CB6-6EB8-E49E-D05634FFE26F}"/>
              </a:ext>
            </a:extLst>
          </p:cNvPr>
          <p:cNvSpPr txBox="1"/>
          <p:nvPr/>
        </p:nvSpPr>
        <p:spPr>
          <a:xfrm>
            <a:off x="1329018" y="430307"/>
            <a:ext cx="9533964" cy="5381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організувати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відключення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мереж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і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газопостачання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систем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вентиляції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повітря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здійснення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заходів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сприяють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запобіганню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поширенню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пожежі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організувати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евакуацію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матеріальних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цінностей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небезпечної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зони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складування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забезпечити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потреби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охорону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інформувати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пожежно-рятувального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підрозділу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людей у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будівлі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35EB8-F4C6-FBB1-9F26-2175BDBC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64746"/>
            <a:ext cx="3200400" cy="339134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ВИНИКНЕННЯ ПОЖЕЖ У ЗАКЛАДАХ ОСВІТИ ОДЕСЬКОЇ ОБЛАСТІ</a:t>
            </a:r>
            <a:endParaRPr lang="ru-RU" sz="5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319EA-5776-D174-AACE-AC60936EE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457" y="800100"/>
            <a:ext cx="7315201" cy="5257800"/>
          </a:xfrm>
        </p:spPr>
        <p:txBody>
          <a:bodyPr>
            <a:normAutofit/>
          </a:bodyPr>
          <a:lstStyle/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рік – 17 пожеж 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Збиток – </a:t>
            </a:r>
            <a:r>
              <a:rPr lang="uk-UA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6,4 млн. грн</a:t>
            </a:r>
          </a:p>
          <a:p>
            <a:endParaRPr lang="uk-UA" sz="32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2022 рік – 3 пожежі</a:t>
            </a:r>
          </a:p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</a:t>
            </a:r>
            <a:r>
              <a:rPr lang="uk-UA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биток склав 962 тис. грн</a:t>
            </a:r>
            <a:endParaRPr lang="uk-UA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B7C371-1CCD-5443-35A6-03544CAD3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519518" y="6305204"/>
            <a:ext cx="2138082" cy="21662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5" name="Picture 2" descr="Державна служба України з надзвичайних ситуацій — Вікіпедія">
            <a:extLst>
              <a:ext uri="{FF2B5EF4-FFF2-40B4-BE49-F238E27FC236}">
                <a16:creationId xmlns:a16="http://schemas.microsoft.com/office/drawing/2014/main" id="{8492920C-892D-B02A-B791-4ED6939B0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223" y="5280986"/>
            <a:ext cx="1024218" cy="10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4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6B48F-F5B2-2770-6399-3561A41A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3" y="1320500"/>
            <a:ext cx="3684494" cy="2286000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вогнегасників: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26C56-ACED-41C6-8E48-FF5C6C6AE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048" y="1430767"/>
            <a:ext cx="6492240" cy="5257800"/>
          </a:xfrm>
        </p:spPr>
        <p:txBody>
          <a:bodyPr/>
          <a:lstStyle/>
          <a:p>
            <a:pPr indent="285750" algn="just"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вогнегасник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водяний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ВВП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вогнегасник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водопінний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just"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вогнегасник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вуглекислотний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285750" algn="just">
              <a:lnSpc>
                <a:spcPct val="150000"/>
              </a:lnSpc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вогнегасник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порошковий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635A33-4BEE-A0B5-3F17-3DCB002CD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Державна служба України з надзвичайних ситуацій — Вікіпедія">
            <a:extLst>
              <a:ext uri="{FF2B5EF4-FFF2-40B4-BE49-F238E27FC236}">
                <a16:creationId xmlns:a16="http://schemas.microsoft.com/office/drawing/2014/main" id="{0FA4FA29-B1BD-C6F2-80C1-9849536A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070" y="5280986"/>
            <a:ext cx="1024218" cy="10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1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Закупівлі - Prozorro Market">
            <a:extLst>
              <a:ext uri="{FF2B5EF4-FFF2-40B4-BE49-F238E27FC236}">
                <a16:creationId xmlns:a16="http://schemas.microsoft.com/office/drawing/2014/main" id="{3406D5FE-0668-72C0-16DB-221B6400B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22" y="228286"/>
            <a:ext cx="6535271" cy="640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59D29A35-81B9-6E71-2274-0C0E9B510BA1}"/>
              </a:ext>
            </a:extLst>
          </p:cNvPr>
          <p:cNvSpPr/>
          <p:nvPr/>
        </p:nvSpPr>
        <p:spPr>
          <a:xfrm>
            <a:off x="5638799" y="2003611"/>
            <a:ext cx="1609166" cy="1062317"/>
          </a:xfrm>
          <a:prstGeom prst="ellipse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23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16882-87AC-2AE0-1D5E-BF6E8F7E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892" y="0"/>
            <a:ext cx="10058400" cy="1450757"/>
          </a:xfrm>
        </p:spPr>
        <p:txBody>
          <a:bodyPr>
            <a:normAutofit/>
          </a:bodyPr>
          <a:lstStyle/>
          <a:p>
            <a:pPr indent="285750">
              <a:lnSpc>
                <a:spcPct val="150000"/>
              </a:lnSpc>
            </a:pP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час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огляду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встановлюються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6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8A3FB-1FBB-CEB7-BE2A-2F0380908229}"/>
              </a:ext>
            </a:extLst>
          </p:cNvPr>
          <p:cNvSpPr txBox="1"/>
          <p:nvPr/>
        </p:nvSpPr>
        <p:spPr>
          <a:xfrm>
            <a:off x="1277471" y="1737360"/>
            <a:ext cx="7869890" cy="4445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сертифіката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відповідності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інструкції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експлуатації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паспорта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кожний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вогнегасник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цілісність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пломб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запірних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пристроях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зовнішніх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пошкоджень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корпусах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вогнегасників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стрілок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індикаторів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тиску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яке повинно бути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межах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робочого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діапазону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наявність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маркуванні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експлуатаційній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документації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відомостей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виробника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дату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обслуговування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Picture 2" descr="Державна служба України з надзвичайних ситуацій — Вікіпедія">
            <a:extLst>
              <a:ext uri="{FF2B5EF4-FFF2-40B4-BE49-F238E27FC236}">
                <a16:creationId xmlns:a16="http://schemas.microsoft.com/office/drawing/2014/main" id="{31E4F611-F8F4-E610-173F-912D1E850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620" y="426539"/>
            <a:ext cx="1024218" cy="10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2295C-E60C-7745-83CB-310DCA92E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11791"/>
            <a:ext cx="10058400" cy="1450757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Вогнегасники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слід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встановлювати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у:</a:t>
            </a:r>
            <a:endParaRPr lang="ru-RU" sz="6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FA268D-5CA2-A4A8-0BCE-570ED840CF18}"/>
              </a:ext>
            </a:extLst>
          </p:cNvPr>
          <p:cNvSpPr txBox="1"/>
          <p:nvPr/>
        </p:nvSpPr>
        <p:spPr>
          <a:xfrm>
            <a:off x="1694329" y="2551836"/>
            <a:ext cx="74530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легкодоступних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видних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місцях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пожежонебезпечних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місцях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де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найбільш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вірогідна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поява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осередків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пожежі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/>
          </a:p>
        </p:txBody>
      </p:sp>
      <p:pic>
        <p:nvPicPr>
          <p:cNvPr id="5" name="Picture 2" descr="Державна служба України з надзвичайних ситуацій — Вікіпедія">
            <a:extLst>
              <a:ext uri="{FF2B5EF4-FFF2-40B4-BE49-F238E27FC236}">
                <a16:creationId xmlns:a16="http://schemas.microsoft.com/office/drawing/2014/main" id="{07AF74C1-A4AA-4D29-0B63-9F6905514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91" y="4682435"/>
            <a:ext cx="1024218" cy="10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B1F48-6F20-5F2F-702A-5F9A2182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F1C0C3-0CFE-375D-7A90-A27C7CB9B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518" y="1479787"/>
            <a:ext cx="6492240" cy="527662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Технічне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обслуговування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усіх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типів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вогнегасників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проводиться з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періодичністю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рідше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одного разу на 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рік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(але не 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частіше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одного разу на 6 </a:t>
            </a:r>
            <a:r>
              <a:rPr lang="ru-RU" sz="2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місяців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4DEC7F-8B42-50C2-C287-6DE60EFC6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Державна служба України з надзвичайних ситуацій — Вікіпедія">
            <a:extLst>
              <a:ext uri="{FF2B5EF4-FFF2-40B4-BE49-F238E27FC236}">
                <a16:creationId xmlns:a16="http://schemas.microsoft.com/office/drawing/2014/main" id="{37657EAD-7B70-3414-FAA7-B39557EC4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468" y="5280986"/>
            <a:ext cx="1024218" cy="10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967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40267" y="1151405"/>
            <a:ext cx="10058400" cy="798513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Вуглекислотний                      Порошковий</a:t>
            </a:r>
          </a:p>
        </p:txBody>
      </p:sp>
      <p:pic>
        <p:nvPicPr>
          <p:cNvPr id="3074" name="Picture 2" descr="Вогнегасники | Охорона прац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4" y="2244461"/>
            <a:ext cx="3759201" cy="375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огнегасник в Запоріжжі - Купити Вогнегасник порошковий - Запоріжж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233" y="2244461"/>
            <a:ext cx="4139434" cy="403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00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8EEBD-AC9B-4069-73F1-DE4730670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завдання: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F5573-43A2-FE28-98A9-7C5108CBB598}"/>
              </a:ext>
            </a:extLst>
          </p:cNvPr>
          <p:cNvSpPr txBox="1"/>
          <p:nvPr/>
        </p:nvSpPr>
        <p:spPr>
          <a:xfrm>
            <a:off x="1097280" y="2917576"/>
            <a:ext cx="10058400" cy="1315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захист та рятування учасників освітнього процесу від впливу небезпечних факторів пожежі.</a:t>
            </a:r>
            <a:endParaRPr lang="ru-RU" sz="2800" dirty="0"/>
          </a:p>
        </p:txBody>
      </p:sp>
      <p:pic>
        <p:nvPicPr>
          <p:cNvPr id="5" name="Picture 2" descr="Державна служба України з надзвичайних ситуацій — Вікіпедія">
            <a:extLst>
              <a:ext uri="{FF2B5EF4-FFF2-40B4-BE49-F238E27FC236}">
                <a16:creationId xmlns:a16="http://schemas.microsoft.com/office/drawing/2014/main" id="{69E98A63-60A1-DE51-0369-BFCB149AF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91" y="4901556"/>
            <a:ext cx="1024218" cy="10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3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22725"/>
            <a:ext cx="10058400" cy="622935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Вуглекислотні                                 Порошкові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Вуглекислотний чи порошковий? - ТЕХНОСПЕКТР-СЕРВІ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50321" b="7709"/>
          <a:stretch/>
        </p:blipFill>
        <p:spPr bwMode="auto">
          <a:xfrm>
            <a:off x="6096000" y="1763938"/>
            <a:ext cx="5799398" cy="333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углекислотний чи порошковий? - ТЕХНОСПЕКТР-СЕРВІС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1" t="40257" r="49725" b="6852"/>
          <a:stretch/>
        </p:blipFill>
        <p:spPr bwMode="auto">
          <a:xfrm>
            <a:off x="511492" y="1789971"/>
            <a:ext cx="5614988" cy="407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548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E1C6F-ACE8-8EEA-F796-936C7D93C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06" y="552796"/>
            <a:ext cx="3482788" cy="418203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використання вуглекислотного вогнегасника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8A2B0C-8811-DAE3-58B0-4ACCFF659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лакат Інструкція застосування вуглекислотного вогнегасника">
            <a:extLst>
              <a:ext uri="{FF2B5EF4-FFF2-40B4-BE49-F238E27FC236}">
                <a16:creationId xmlns:a16="http://schemas.microsoft.com/office/drawing/2014/main" id="{BBBA273D-B091-B2D9-E803-A2A55A5F2F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t="37531" r="18159" b="5264"/>
          <a:stretch/>
        </p:blipFill>
        <p:spPr bwMode="auto">
          <a:xfrm>
            <a:off x="5236339" y="552796"/>
            <a:ext cx="6331680" cy="575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15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37099-19CB-CB68-3DAE-E7FE3A80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23" y="2329642"/>
            <a:ext cx="3200400" cy="2286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використання порошкового вогнегасника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CE6F35-E4E7-4227-3EC1-134D69374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Плакат інструкція Порошковий вогнегасник">
            <a:extLst>
              <a:ext uri="{FF2B5EF4-FFF2-40B4-BE49-F238E27FC236}">
                <a16:creationId xmlns:a16="http://schemas.microsoft.com/office/drawing/2014/main" id="{4D7FB887-CF76-D5AB-981E-B153FC96C1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5" t="35702" r="17434" b="3496"/>
          <a:stretch/>
        </p:blipFill>
        <p:spPr bwMode="auto">
          <a:xfrm>
            <a:off x="4976793" y="524435"/>
            <a:ext cx="6242199" cy="591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821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03621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  <p:pic>
        <p:nvPicPr>
          <p:cNvPr id="3" name="Picture 2" descr="Державна служба України з надзвичайних ситуацій — Вікіпедія">
            <a:extLst>
              <a:ext uri="{FF2B5EF4-FFF2-40B4-BE49-F238E27FC236}">
                <a16:creationId xmlns:a16="http://schemas.microsoft.com/office/drawing/2014/main" id="{51140787-FD17-8701-FC55-4C0A13CDF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91" y="527294"/>
            <a:ext cx="1024218" cy="10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29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C9BAF-A70B-FD68-ADFA-A7D03ACA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636" y="716909"/>
            <a:ext cx="10254727" cy="1450757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аказом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інструкцією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повинен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встановлю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вати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протипожежний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режим,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містить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такий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порядок: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622D6F-379C-E85C-6A45-2F057658F9C1}"/>
              </a:ext>
            </a:extLst>
          </p:cNvPr>
          <p:cNvSpPr txBox="1"/>
          <p:nvPr/>
        </p:nvSpPr>
        <p:spPr>
          <a:xfrm>
            <a:off x="1931445" y="2031021"/>
            <a:ext cx="9291918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утримання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шляхів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евакуації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відкритого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вогню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побутових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електронагрівальних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приладів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тимчасових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пожежонебезпечних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робіт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проїзду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стоянки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транспортних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засобів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Державна служба України з надзвичайних ситуацій — Вікіпедія">
            <a:extLst>
              <a:ext uri="{FF2B5EF4-FFF2-40B4-BE49-F238E27FC236}">
                <a16:creationId xmlns:a16="http://schemas.microsoft.com/office/drawing/2014/main" id="{A005A61F-728D-17FB-7B0D-B903FB76C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90" y="5116873"/>
            <a:ext cx="1024218" cy="10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D8DC81-00ED-D472-2CAA-D8A6651B61E2}"/>
              </a:ext>
            </a:extLst>
          </p:cNvPr>
          <p:cNvSpPr txBox="1"/>
          <p:nvPr/>
        </p:nvSpPr>
        <p:spPr>
          <a:xfrm>
            <a:off x="999564" y="403413"/>
            <a:ext cx="10192871" cy="5019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відключення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мережі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електроживлення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вентиляційних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 у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пожежі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огляду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зачинення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приміщень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будівель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закінчення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занять і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закладів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проходження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посадовими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особами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навчання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перевірки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знань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питань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пожежної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безпеки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проведення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працівниками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протипожежних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інструктажів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2400" dirty="0"/>
          </a:p>
        </p:txBody>
      </p:sp>
      <p:pic>
        <p:nvPicPr>
          <p:cNvPr id="4" name="Picture 2" descr="Державна служба України з надзвичайних ситуацій — Вікіпедія">
            <a:extLst>
              <a:ext uri="{FF2B5EF4-FFF2-40B4-BE49-F238E27FC236}">
                <a16:creationId xmlns:a16="http://schemas.microsoft.com/office/drawing/2014/main" id="{0B1A0185-BFA0-B577-59D2-C70548DBD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90" y="5126188"/>
            <a:ext cx="1024218" cy="10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36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F91426-FCD2-D053-840C-982F3FD0CEDA}"/>
              </a:ext>
            </a:extLst>
          </p:cNvPr>
          <p:cNvSpPr txBox="1"/>
          <p:nvPr/>
        </p:nvSpPr>
        <p:spPr>
          <a:xfrm>
            <a:off x="986116" y="448758"/>
            <a:ext cx="10219765" cy="436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організації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експлуатації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обслуговування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наявних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засобів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протипожежного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дій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разі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пожежі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порядок і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спосіб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оповіщення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учасників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навчально-виховного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послідовність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евакуації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виклику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пожежно-рятувальних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підрозділів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зупинки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технологічного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навчального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устаткування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вимкнення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електроустановок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ліфтів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засобів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пожежогасіння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Державна служба України з надзвичайних ситуацій — Вікіпедія">
            <a:extLst>
              <a:ext uri="{FF2B5EF4-FFF2-40B4-BE49-F238E27FC236}">
                <a16:creationId xmlns:a16="http://schemas.microsoft.com/office/drawing/2014/main" id="{26D3A6FF-F634-C038-4EEF-B0CED51B9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90" y="5002636"/>
            <a:ext cx="1024218" cy="10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6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215A9-309F-32D4-31A0-3340C0280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103" y="0"/>
            <a:ext cx="10058400" cy="1450757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Інструкція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84E7A-0E36-761A-2276-E4C8C9B2BC83}"/>
              </a:ext>
            </a:extLst>
          </p:cNvPr>
          <p:cNvSpPr txBox="1"/>
          <p:nvPr/>
        </p:nvSpPr>
        <p:spPr>
          <a:xfrm>
            <a:off x="1438835" y="2027430"/>
            <a:ext cx="8982635" cy="2803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розроблюється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керівником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структурного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підрозділу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узгоджується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відповідальним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пожежну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безпеку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закладу та установи,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затверджується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керівником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розміщується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кожному </a:t>
            </a:r>
            <a:r>
              <a:rPr lang="ru-RU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приміщенні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видному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місці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/>
          </a:p>
        </p:txBody>
      </p:sp>
      <p:pic>
        <p:nvPicPr>
          <p:cNvPr id="5" name="Picture 2" descr="Державна служба України з надзвичайних ситуацій — Вікіпедія">
            <a:extLst>
              <a:ext uri="{FF2B5EF4-FFF2-40B4-BE49-F238E27FC236}">
                <a16:creationId xmlns:a16="http://schemas.microsoft.com/office/drawing/2014/main" id="{D3E3ACEA-4E9C-379F-5015-0311FD2C2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68" y="5066852"/>
            <a:ext cx="1024218" cy="10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78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4A561-392F-522A-885C-891EBA45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609" y="710460"/>
            <a:ext cx="10058400" cy="1450757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закладів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зобов’язані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0976CE-0E0A-7062-7B0A-D6D1BC5E77A8}"/>
              </a:ext>
            </a:extLst>
          </p:cNvPr>
          <p:cNvSpPr txBox="1"/>
          <p:nvPr/>
        </p:nvSpPr>
        <p:spPr>
          <a:xfrm>
            <a:off x="1325880" y="2031021"/>
            <a:ext cx="9767943" cy="27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здійснювати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контроль за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дотриманням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установленого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протипожежного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режиму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всіма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учасниками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навчально-виховного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вживати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заходів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попередження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пожежної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небезпеки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усунення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недоліків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спричинити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Державна служба України з надзвичайних ситуацій — Вікіпедія">
            <a:extLst>
              <a:ext uri="{FF2B5EF4-FFF2-40B4-BE49-F238E27FC236}">
                <a16:creationId xmlns:a16="http://schemas.microsoft.com/office/drawing/2014/main" id="{45A86E68-1062-D0D5-8236-6CEE2CC48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91" y="5005164"/>
            <a:ext cx="1024218" cy="10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24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90F68-1734-29A4-5EB8-BF93C5C2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55544"/>
            <a:ext cx="10058400" cy="1450757"/>
          </a:xfrm>
        </p:spPr>
        <p:txBody>
          <a:bodyPr/>
          <a:lstStyle/>
          <a:p>
            <a:pPr algn="ctr"/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дій у разі виникнення пожежі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386CC8-4FC2-26D8-1560-5D385EF818D7}"/>
              </a:ext>
            </a:extLst>
          </p:cNvPr>
          <p:cNvSpPr txBox="1"/>
          <p:nvPr/>
        </p:nvSpPr>
        <p:spPr>
          <a:xfrm>
            <a:off x="1275229" y="2090880"/>
            <a:ext cx="9641542" cy="2760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негайно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повідомити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пожежно-рятувального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підрозділу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Н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азвати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місцезнаходження</a:t>
            </a:r>
            <a:r>
              <a:rPr lang="ru-RU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місце</a:t>
            </a:r>
            <a:r>
              <a:rPr lang="ru-RU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виникнення</a:t>
            </a:r>
            <a:r>
              <a:rPr lang="ru-RU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свою        </a:t>
            </a:r>
            <a:r>
              <a:rPr lang="ru-RU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посаду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прізвище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задіяти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систему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оповіщення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людей про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розпочати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евакуаці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людей з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будівлі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згідно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планом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евакуації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Державна служба України з надзвичайних ситуацій — Вікіпедія">
            <a:extLst>
              <a:ext uri="{FF2B5EF4-FFF2-40B4-BE49-F238E27FC236}">
                <a16:creationId xmlns:a16="http://schemas.microsoft.com/office/drawing/2014/main" id="{D565F251-3ACA-8BD4-081C-E6CA4243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91" y="4936279"/>
            <a:ext cx="1024218" cy="10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20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C58611-7878-E0CF-B747-23D9F340C356}"/>
              </a:ext>
            </a:extLst>
          </p:cNvPr>
          <p:cNvSpPr txBox="1"/>
          <p:nvPr/>
        </p:nvSpPr>
        <p:spPr>
          <a:xfrm>
            <a:off x="1557617" y="1099555"/>
            <a:ext cx="9076765" cy="27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сповістити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пожежу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керівника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закладу та установи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особу,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заміщує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організувати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зустріч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пожежно-рятувальних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підрозділів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вжити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заходів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щодо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гасіння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пожежі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наявними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засобами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пожежогасіння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/>
          </a:p>
        </p:txBody>
      </p:sp>
      <p:pic>
        <p:nvPicPr>
          <p:cNvPr id="4" name="Picture 2" descr="Державна служба України з надзвичайних ситуацій — Вікіпедія">
            <a:extLst>
              <a:ext uri="{FF2B5EF4-FFF2-40B4-BE49-F238E27FC236}">
                <a16:creationId xmlns:a16="http://schemas.microsoft.com/office/drawing/2014/main" id="{7D741EA7-24D2-D3A8-2D82-E5BDB92A3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90" y="4588306"/>
            <a:ext cx="1024218" cy="102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75490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421</TotalTime>
  <Words>664</Words>
  <Application>Microsoft Office PowerPoint</Application>
  <PresentationFormat>Широкоэкранный</PresentationFormat>
  <Paragraphs>84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Ретро</vt:lpstr>
      <vt:lpstr>Презентация PowerPoint</vt:lpstr>
      <vt:lpstr>Головне завдання:</vt:lpstr>
      <vt:lpstr>Наказом чи інструкцією повинен встановлюватися протипожежний режим, що містить такий порядок: </vt:lpstr>
      <vt:lpstr>Презентация PowerPoint</vt:lpstr>
      <vt:lpstr>Презентация PowerPoint</vt:lpstr>
      <vt:lpstr>Інструкція</vt:lpstr>
      <vt:lpstr>Керівники закладів та установ зобов’язані: </vt:lpstr>
      <vt:lpstr>Порядок дій у разі виникнення пожежі </vt:lpstr>
      <vt:lpstr>Презентация PowerPoint</vt:lpstr>
      <vt:lpstr>Керівник закладу та установи або особа, яка його заміщує, зобов’язаний: </vt:lpstr>
      <vt:lpstr>Презентация PowerPoint</vt:lpstr>
      <vt:lpstr>Презентация PowerPoint</vt:lpstr>
      <vt:lpstr>ВИНИКНЕННЯ ПОЖЕЖ У ЗАКЛАДАХ ОСВІТИ ОДЕСЬКОЇ ОБЛАСТІ</vt:lpstr>
      <vt:lpstr>Типи вогнегасників:</vt:lpstr>
      <vt:lpstr>Презентация PowerPoint</vt:lpstr>
      <vt:lpstr>Під час огляду встановлюються:</vt:lpstr>
      <vt:lpstr>Вогнегасники слід встановлювати у:</vt:lpstr>
      <vt:lpstr>Презентация PowerPoint</vt:lpstr>
      <vt:lpstr>Презентация PowerPoint</vt:lpstr>
      <vt:lpstr>Вуглекислотні                                 Порошкові</vt:lpstr>
      <vt:lpstr>Порядок використання вуглекислотного вогнегасника</vt:lpstr>
      <vt:lpstr>Порядок використання порошкового вогнегасника</vt:lpstr>
      <vt:lpstr>Дякую за увагу!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Причини пожеж та правила пожежної безпеки</dc:title>
  <dc:creator>hi</dc:creator>
  <cp:lastModifiedBy>Пользователь</cp:lastModifiedBy>
  <cp:revision>18</cp:revision>
  <dcterms:created xsi:type="dcterms:W3CDTF">2021-02-25T10:09:39Z</dcterms:created>
  <dcterms:modified xsi:type="dcterms:W3CDTF">2022-08-21T20:37:38Z</dcterms:modified>
</cp:coreProperties>
</file>